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3"/>
  </p:normalViewPr>
  <p:slideViewPr>
    <p:cSldViewPr snapToGrid="0" snapToObjects="1">
      <p:cViewPr varScale="1">
        <p:scale>
          <a:sx n="90" d="100"/>
          <a:sy n="90" d="100"/>
        </p:scale>
        <p:origin x="232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27971E-AE70-664E-85F0-05DBAF3B38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FC4F93-233F-4B44-98D3-92984A3053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10046-C8CE-234C-A6E9-5C5940520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41A9CE-E7E9-C944-9CFA-1655A5CE7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B9D320-4733-C84A-A9DF-B9CE4331A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4744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6E42A3-9618-5748-BDEA-0496C45A1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E6B3C-E0CE-4D46-83DD-A88BCBBC90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0BA064-3184-6E4F-9D59-723F6185F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244D40-40E6-6346-95B9-7121CAD2C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F34614-15E6-524E-94F0-ED8EA2348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8100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2ACEE1-E747-2A40-BBA3-EAC844DC8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8BE0EC-7008-0F45-B1F6-FB9B1DE28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82D24-EFA9-8744-8C31-DD4752920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48548E-BC94-E94F-B816-C6502310D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F17F4-B73E-A441-8CDD-74C94A38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473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FF175-2856-4E4F-A725-608835334D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1D25A0-E82A-7A45-8E97-20FC522568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298DC6-20B8-6F4D-8D3C-D4BC7C181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EAE03-338C-044C-9BB9-E2C25ECC5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6240F-7D63-4144-B03E-C69E4210D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265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2E2FF-CF07-AF41-9B0E-D9EF262C5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CCC26-525B-4342-97ED-CA65DF1FC4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85F6A-251B-1D40-8507-442EF3FC7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012ACD-5769-6A4E-9763-AB174FE517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5598AA-8C3F-6441-81E4-CE891168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78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6786E-58B9-CC46-9EB6-CEC4CE33A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182FB0-B25C-2E46-90DD-20BBCB585C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C2D3F0-FE97-8E48-AE03-879D18A1236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D355DF-2D7F-8249-B25E-C3E604CC4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2A74CB-B02F-834C-8885-3C9AF1390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273F69-4D5F-4D4E-92DB-0A4014C77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1357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059DA-3CBC-3D4F-82DA-066C0FD0E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8C9AE2-3740-D74A-B087-67C6146E8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31A48E-A41C-7E45-97BE-AFA780114F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848998-C358-7044-9B72-B039B31AD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9C34BC-2B34-A848-B767-D86FE08711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08457A-58CB-B240-9720-559EE2726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0FE50E7-AA1D-E945-B67C-CEA63FE2E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8FB503-7852-614F-BEAA-D87082E5D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3705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D3A26F-629E-A24B-A57A-0937E8580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8FACA6-A393-F743-8A0E-D50C030C4B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50323BC-5A60-2348-95DE-36108B0E3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05CE03-B166-B542-9CEF-A524A23BC1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743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C79825-4D90-EB4E-AB18-D34213168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0FF7A23-5235-9D4C-B5D0-677CE0EB3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156AA8-774A-F742-9300-091A2C22E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92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2C630-415F-8549-A526-4819B18A41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A23CFD-DC33-5547-BA67-4F257A490E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36643-6E50-A845-A4E3-7F4F67FFF8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A032F4-E1FE-164F-9AE5-2CB229743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AA97148-840E-7047-9BA2-090C79C18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EF05F-5B2C-194A-B8D9-F0A0F91117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4402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07EE5-F1D4-9B47-BDD5-E94881036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99ED761-A817-F64E-ADD4-82B8AB7C5D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04BA13-BB48-4F49-B7ED-946DB5C0C6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D6CEEE-9EB3-6548-88CB-78B46680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2DDAB3-DFC8-8043-98E3-20D19087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F3D356-DA00-8742-A0A8-AD73CCAFA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92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9CA889-6BFB-E348-BC8C-59078C8C8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5BAE7F-8104-AB4C-821A-EDE88969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2265C-CC6C-4C42-AD4A-D6F16B295B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F5A284-3900-6845-832E-B0AB27EB0968}" type="datetimeFigureOut">
              <a:rPr lang="en-US" smtClean="0"/>
              <a:t>12/15/19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47F05-AF75-9C47-B879-EB27EE3BBC7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81B3E-46BC-064B-8635-76A0DCF0FE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CCC74-E788-694E-8091-2322CE8EE2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4543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3CA29-BD8D-5A47-91EF-337412208C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" y="271463"/>
            <a:ext cx="7929563" cy="446314"/>
          </a:xfrm>
        </p:spPr>
        <p:txBody>
          <a:bodyPr>
            <a:normAutofit/>
          </a:bodyPr>
          <a:lstStyle/>
          <a:p>
            <a:pPr algn="l"/>
            <a:r>
              <a:rPr lang="en-US" altLang="zh-CN" sz="2400" dirty="0"/>
              <a:t>Monte</a:t>
            </a:r>
            <a:r>
              <a:rPr lang="zh-CN" altLang="en-US" sz="2400" dirty="0"/>
              <a:t> </a:t>
            </a:r>
            <a:r>
              <a:rPr lang="en-US" altLang="zh-CN" sz="2400" dirty="0"/>
              <a:t>Carlo</a:t>
            </a:r>
            <a:r>
              <a:rPr lang="zh-CN" altLang="en-US" sz="2400" dirty="0"/>
              <a:t> </a:t>
            </a:r>
            <a:r>
              <a:rPr lang="en-US" altLang="zh-CN" sz="2400" dirty="0"/>
              <a:t>Ray</a:t>
            </a:r>
            <a:r>
              <a:rPr lang="zh-CN" altLang="en-US" sz="2400" dirty="0"/>
              <a:t> </a:t>
            </a:r>
            <a:r>
              <a:rPr lang="en-US" altLang="zh-CN" sz="2400" dirty="0"/>
              <a:t>Tracing</a:t>
            </a:r>
            <a:r>
              <a:rPr lang="zh-CN" altLang="en-US" sz="2400" dirty="0"/>
              <a:t> </a:t>
            </a:r>
            <a:r>
              <a:rPr lang="en-US" altLang="zh-CN" sz="2400" dirty="0"/>
              <a:t>–</a:t>
            </a:r>
            <a:r>
              <a:rPr lang="zh-CN" altLang="en-US" sz="2400" dirty="0"/>
              <a:t> </a:t>
            </a:r>
            <a:r>
              <a:rPr lang="en-US" altLang="zh-CN" sz="2400" dirty="0"/>
              <a:t>Cornell</a:t>
            </a:r>
            <a:r>
              <a:rPr lang="zh-CN" altLang="en-US" sz="2400" dirty="0"/>
              <a:t> </a:t>
            </a:r>
            <a:r>
              <a:rPr lang="en-US" altLang="zh-CN" sz="2400" dirty="0"/>
              <a:t>box</a:t>
            </a:r>
            <a:r>
              <a:rPr lang="zh-CN" altLang="en-US" sz="2400" dirty="0"/>
              <a:t> </a:t>
            </a:r>
            <a:r>
              <a:rPr lang="en-US" altLang="zh-CN" sz="2400" dirty="0"/>
              <a:t>&amp;</a:t>
            </a:r>
            <a:r>
              <a:rPr lang="zh-CN" altLang="en-US" sz="2400" dirty="0"/>
              <a:t> </a:t>
            </a:r>
            <a:r>
              <a:rPr lang="en-US" altLang="zh-CN" sz="2400" dirty="0"/>
              <a:t>spheres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B8FD805-82F0-CF4B-A4EA-F950D8F27F59}"/>
              </a:ext>
            </a:extLst>
          </p:cNvPr>
          <p:cNvSpPr txBox="1"/>
          <p:nvPr/>
        </p:nvSpPr>
        <p:spPr>
          <a:xfrm>
            <a:off x="780267" y="943656"/>
            <a:ext cx="341311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Soft</a:t>
            </a:r>
            <a:r>
              <a:rPr lang="zh-CN" altLang="en-US" dirty="0"/>
              <a:t> </a:t>
            </a:r>
            <a:r>
              <a:rPr lang="en-US" altLang="zh-CN" dirty="0"/>
              <a:t>shadow</a:t>
            </a:r>
          </a:p>
          <a:p>
            <a:endParaRPr lang="en-US" altLang="zh-CN" dirty="0"/>
          </a:p>
          <a:p>
            <a:r>
              <a:rPr lang="en-US" altLang="zh-CN" dirty="0"/>
              <a:t>Anti-aliasing</a:t>
            </a:r>
          </a:p>
          <a:p>
            <a:endParaRPr lang="en-US" altLang="zh-CN" dirty="0"/>
          </a:p>
          <a:p>
            <a:r>
              <a:rPr lang="en-US" altLang="zh-CN" dirty="0"/>
              <a:t>Area</a:t>
            </a:r>
            <a:r>
              <a:rPr lang="zh-CN" altLang="en-US" dirty="0"/>
              <a:t> </a:t>
            </a:r>
            <a:r>
              <a:rPr lang="en-US" altLang="zh-CN" dirty="0"/>
              <a:t>Light</a:t>
            </a:r>
          </a:p>
          <a:p>
            <a:endParaRPr lang="en-US" altLang="zh-CN" dirty="0"/>
          </a:p>
          <a:p>
            <a:r>
              <a:rPr lang="en-US" altLang="zh-CN" dirty="0"/>
              <a:t>Depth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Field</a:t>
            </a:r>
          </a:p>
          <a:p>
            <a:endParaRPr lang="en-US" altLang="zh-CN" dirty="0"/>
          </a:p>
          <a:p>
            <a:r>
              <a:rPr lang="en-US" altLang="zh-CN" dirty="0"/>
              <a:t>Lambertian</a:t>
            </a:r>
            <a:r>
              <a:rPr lang="zh-CN" altLang="en-US" dirty="0"/>
              <a:t> </a:t>
            </a:r>
            <a:r>
              <a:rPr lang="en-US" altLang="zh-CN" dirty="0"/>
              <a:t>BRDF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Phong</a:t>
            </a:r>
            <a:r>
              <a:rPr lang="zh-CN" altLang="en-US" dirty="0"/>
              <a:t> </a:t>
            </a:r>
            <a:r>
              <a:rPr lang="en-US" altLang="zh-CN" dirty="0"/>
              <a:t>BRDF</a:t>
            </a:r>
          </a:p>
          <a:p>
            <a:endParaRPr lang="en-US" altLang="zh-CN" dirty="0"/>
          </a:p>
          <a:p>
            <a:r>
              <a:rPr lang="en-US" altLang="zh-CN" dirty="0"/>
              <a:t>Reflection/</a:t>
            </a:r>
            <a:r>
              <a:rPr lang="zh-CN" altLang="en-US" dirty="0"/>
              <a:t> </a:t>
            </a:r>
            <a:r>
              <a:rPr lang="en-US" altLang="zh-CN" dirty="0"/>
              <a:t>refraction</a:t>
            </a:r>
          </a:p>
          <a:p>
            <a:endParaRPr lang="en-US" dirty="0"/>
          </a:p>
          <a:p>
            <a:r>
              <a:rPr lang="en-US" dirty="0"/>
              <a:t>Simple parallelization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OpenMP</a:t>
            </a:r>
          </a:p>
          <a:p>
            <a:endParaRPr lang="en-US" dirty="0"/>
          </a:p>
          <a:p>
            <a:r>
              <a:rPr lang="en-US" dirty="0"/>
              <a:t>Animation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DOP</a:t>
            </a:r>
            <a:r>
              <a:rPr lang="zh-CN" altLang="en-US" dirty="0"/>
              <a:t> </a:t>
            </a:r>
            <a:r>
              <a:rPr lang="en-US" altLang="zh-CN" dirty="0"/>
              <a:t>effect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4524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Antialiasing&#10;">
            <a:extLst>
              <a:ext uri="{FF2B5EF4-FFF2-40B4-BE49-F238E27FC236}">
                <a16:creationId xmlns:a16="http://schemas.microsoft.com/office/drawing/2014/main" id="{0F8344C2-1706-EA4C-AFBA-18CA6E295A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211" r="22538"/>
          <a:stretch/>
        </p:blipFill>
        <p:spPr>
          <a:xfrm>
            <a:off x="2586037" y="10"/>
            <a:ext cx="685800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854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descr="2019-12-16 18_21_33">
            <a:hlinkClick r:id="" action="ppaction://media"/>
            <a:extLst>
              <a:ext uri="{FF2B5EF4-FFF2-40B4-BE49-F238E27FC236}">
                <a16:creationId xmlns:a16="http://schemas.microsoft.com/office/drawing/2014/main" id="{BC1A808C-F07A-864C-B3A9-09CFFC2A9B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77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indoor, ball, table, small&#10;&#10;Description automatically generated">
            <a:extLst>
              <a:ext uri="{FF2B5EF4-FFF2-40B4-BE49-F238E27FC236}">
                <a16:creationId xmlns:a16="http://schemas.microsoft.com/office/drawing/2014/main" id="{3778253C-ADC4-5E4C-913C-0EAE45C32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70175" y="6350"/>
            <a:ext cx="6851650" cy="685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284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33</Words>
  <Application>Microsoft Macintosh PowerPoint</Application>
  <PresentationFormat>Widescreen</PresentationFormat>
  <Paragraphs>16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Monte Carlo Ray Tracing – Cornell box &amp; spheres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Monte Carlo Ray Tracing</dc:title>
  <dc:creator>Lynn Li</dc:creator>
  <cp:lastModifiedBy>Lynn Li</cp:lastModifiedBy>
  <cp:revision>8</cp:revision>
  <dcterms:created xsi:type="dcterms:W3CDTF">2019-12-16T02:49:41Z</dcterms:created>
  <dcterms:modified xsi:type="dcterms:W3CDTF">2019-12-17T04:00:03Z</dcterms:modified>
</cp:coreProperties>
</file>